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2" r:id="rId4"/>
    <p:sldId id="278" r:id="rId5"/>
    <p:sldId id="276" r:id="rId6"/>
    <p:sldId id="279" r:id="rId7"/>
    <p:sldId id="277" r:id="rId8"/>
    <p:sldId id="282" r:id="rId9"/>
    <p:sldId id="266" r:id="rId10"/>
    <p:sldId id="267" r:id="rId11"/>
    <p:sldId id="274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19/08/2021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19/08/2021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19/08/2021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19/08/2021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19/08/2021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19/08/2021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19/08/2021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19/08/2021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19/08/2021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605909" y="71021"/>
            <a:ext cx="7822411" cy="6684886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chemeClr val="bg1"/>
                    </a:solidFill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chemeClr val="bg1"/>
                    </a:solidFill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chemeClr val="bg1"/>
                    </a:solidFill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chemeClr val="bg1"/>
                    </a:solidFill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A  JULIO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0">
                    <a:solidFill>
                      <a:schemeClr val="bg1"/>
                    </a:solidFill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0">
                  <a:solidFill>
                    <a:schemeClr val="bg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julio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39.00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71.00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78526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4,466,009.65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4,934,130.00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1,365,086.95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1,234,000.00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268,472.76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1,506,000.00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284,624.04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264,406.85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356,891.00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6,816,617.85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11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Elipse 4"/>
          <p:cNvSpPr/>
          <p:nvPr/>
        </p:nvSpPr>
        <p:spPr>
          <a:xfrm>
            <a:off x="127819" y="157316"/>
            <a:ext cx="1288025" cy="1091380"/>
          </a:xfrm>
          <a:prstGeom prst="ellipse">
            <a:avLst/>
          </a:prstGeom>
          <a:blipFill>
            <a:blip r:embed="rId3">
              <a:alphaModFix amt="49000"/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245544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209.82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6,878.37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0.53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7,088.72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4,018.72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4,680.16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674.75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9,373.62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28,131.01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32,761.11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4,723.23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65,615.35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085666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161.79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1,073.09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1,427.21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675.40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469.12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2,342.49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180.74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37.14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6,589.74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Julio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956284"/>
              </p:ext>
            </p:extLst>
          </p:nvPr>
        </p:nvGraphicFramePr>
        <p:xfrm>
          <a:off x="2323480" y="2540858"/>
          <a:ext cx="7945233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0207"/>
                <a:gridCol w="1252036"/>
                <a:gridCol w="1283868"/>
                <a:gridCol w="1283868"/>
                <a:gridCol w="1283868"/>
                <a:gridCol w="162138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7.11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2.31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9.56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julio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 julio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926130"/>
              </p:ext>
            </p:extLst>
          </p:nvPr>
        </p:nvGraphicFramePr>
        <p:xfrm>
          <a:off x="2077374" y="1393425"/>
          <a:ext cx="807868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76099"/>
                <a:gridCol w="1581076"/>
                <a:gridCol w="1581076"/>
                <a:gridCol w="1366631"/>
                <a:gridCol w="177379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julio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47484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3,178.40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12,762.77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17,738.10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154.04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903.55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1,355.98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1,263.90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297.45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4,236.74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515.77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1,897.75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6,520.93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5,246.19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2,248.71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12,762.77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29,932.55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julio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82041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47.86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463.19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614.48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460.92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101.33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127.93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1,815.70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66.15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454.79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680.86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526.45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138.25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209.97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2,076.47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244.39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547.40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248.84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1,244.76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648.71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4,621.46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276.81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57.23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7,889.60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358.40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1,465.39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248.84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2,540.10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987.36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888.29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4,621.46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614.71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57.23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11,781.77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julio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952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717.42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julio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805211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7,300,000.00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48.67%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284,076.79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56.82%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9,584,076.79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55.00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11452</TotalTime>
  <Words>656</Words>
  <Application>Microsoft Office PowerPoint</Application>
  <PresentationFormat>Panorámica</PresentationFormat>
  <Paragraphs>435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31 de Julio de 2021</vt:lpstr>
      <vt:lpstr>Programa Mundial de Alimentos Existencia de  producto alimentario al 31 de julio de 2021</vt:lpstr>
      <vt:lpstr>Ministerio de Agricultura, Ganadería y Alimentación  Recepción de alimentos  enero  a  julio 2021</vt:lpstr>
      <vt:lpstr>Programa Mundial de Alimentos Recepción de alimentos  enero a  julio 2021</vt:lpstr>
      <vt:lpstr>Ministerio de Agricultura, Ganadería y Alimentación  Despacho de alimentos   enero a julio 2021</vt:lpstr>
      <vt:lpstr>Ministerio de Desarrollo Social Despacho de Alimentos enero a julio 2021</vt:lpstr>
      <vt:lpstr>Presupuesto del INDECA 2021 Reporte de ingresos por fuente de financiamiento    enero a julio</vt:lpstr>
      <vt:lpstr>Presupuesto 2021 Instituto Nacional de Comercialización Agrícola Reporte de egresos por grupo de gasto  enero a julio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1334</cp:revision>
  <cp:lastPrinted>2017-08-11T21:19:39Z</cp:lastPrinted>
  <dcterms:created xsi:type="dcterms:W3CDTF">2017-01-05T16:19:17Z</dcterms:created>
  <dcterms:modified xsi:type="dcterms:W3CDTF">2021-08-19T15:58:20Z</dcterms:modified>
</cp:coreProperties>
</file>