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84" r:id="rId8"/>
    <p:sldId id="27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84"/>
            <p14:sldId id="27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4714" autoAdjust="0"/>
  </p:normalViewPr>
  <p:slideViewPr>
    <p:cSldViewPr snapToGrid="0" showGuides="1">
      <p:cViewPr varScale="1">
        <p:scale>
          <a:sx n="119" d="100"/>
          <a:sy n="119" d="100"/>
        </p:scale>
        <p:origin x="384" y="10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85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464" y="0"/>
            <a:ext cx="370002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12/01/2023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12/01/2023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12/01/2023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54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DICIEMBRE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2022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49" y="108155"/>
            <a:ext cx="5308527" cy="1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diciembre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162545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</a:t>
                      </a:r>
                      <a:r>
                        <a:rPr lang="es-ES_tradnl" sz="1600" baseline="0" noProof="0" dirty="0" smtClean="0"/>
                        <a:t>,000,000</a:t>
                      </a:r>
                      <a:r>
                        <a:rPr lang="es-ES_tradnl" sz="1600" noProof="0" dirty="0" smtClean="0"/>
                        <a:t>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100.00%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363,743.83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72.75%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17,363,743.83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99.22%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diciembre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82.48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83.12%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932470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8,729,780.00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8,395,553.00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5,370,220.00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4,543,772.96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1,376,200.00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722,550.90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1,035,800.00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318,756.51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414,510.85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38,000.00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37,992.19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14,433,136.41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77265" y="0"/>
            <a:ext cx="8514735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72130"/>
              </p:ext>
            </p:extLst>
          </p:nvPr>
        </p:nvGraphicFramePr>
        <p:xfrm>
          <a:off x="3677265" y="905672"/>
          <a:ext cx="8514736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3668"/>
                <a:gridCol w="1844368"/>
                <a:gridCol w="1556166"/>
                <a:gridCol w="1700267"/>
                <a:gridCol w="1700267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61.77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661.46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4.24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727.47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230.20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694.52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1,269.53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2,194.25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307.69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169.25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2,331.21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1,402.42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1,439.63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4,696.32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431.25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3,171.85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6,836.58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2.04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2,276.50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1,826.01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4,104.55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610.36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949.02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1,803.71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3,363.09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981.15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1,799.68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1,809.19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4,590.02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1,036.38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2,957.56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2,680.67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6,674.61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1,242.21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4,013.91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2,256.78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7,512.80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2,472.43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5,667.35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1,737.30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9,877.08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1,888.29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9,440.06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1,387.35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12,715.70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888.85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2,770.07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1,695.01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5,353.93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10,666.19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33,240.79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20,340.17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64,247.15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98.84%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diciembre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76642"/>
              </p:ext>
            </p:extLst>
          </p:nvPr>
        </p:nvGraphicFramePr>
        <p:xfrm>
          <a:off x="3699518" y="1440987"/>
          <a:ext cx="8492482" cy="43573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68.40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292.27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81.48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342.33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181.68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75737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1,231.89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diciembre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24835"/>
              </p:ext>
            </p:extLst>
          </p:nvPr>
        </p:nvGraphicFramePr>
        <p:xfrm>
          <a:off x="3699518" y="1537704"/>
          <a:ext cx="8492482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125.69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1,271.85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212.68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2,480.41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1,121.27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174.67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6,092.14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11,478.70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761874" y="1"/>
            <a:ext cx="843012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diciembre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58689"/>
              </p:ext>
            </p:extLst>
          </p:nvPr>
        </p:nvGraphicFramePr>
        <p:xfrm>
          <a:off x="3761874" y="2974737"/>
          <a:ext cx="843012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42443"/>
                <a:gridCol w="278768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1,359.11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1,359.11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45832" y="0"/>
            <a:ext cx="8446167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– diciembre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6204"/>
              </p:ext>
            </p:extLst>
          </p:nvPr>
        </p:nvGraphicFramePr>
        <p:xfrm>
          <a:off x="3745832" y="1594034"/>
          <a:ext cx="8446168" cy="514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53180"/>
                <a:gridCol w="279298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891.95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4,443.80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1,141.65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7,939.62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GT" dirty="0" smtClean="0"/>
                        <a:t>6,793.84</a:t>
                      </a:r>
                      <a:endParaRPr lang="es-GT" dirty="0"/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1,464.28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6,366.09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381.15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29,422.37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689406" y="0"/>
            <a:ext cx="850259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diciembre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493378"/>
              </p:ext>
            </p:extLst>
          </p:nvPr>
        </p:nvGraphicFramePr>
        <p:xfrm>
          <a:off x="3689406" y="2493639"/>
          <a:ext cx="8492482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2,848.92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2,848.92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9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– diciembre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66481"/>
              </p:ext>
            </p:extLst>
          </p:nvPr>
        </p:nvGraphicFramePr>
        <p:xfrm>
          <a:off x="3701988" y="1117600"/>
          <a:ext cx="8492482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746.78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3,667.41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854.27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4,560.14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5,538.54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1,177.74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524.99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385.50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17,464.90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– diciembre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67354"/>
              </p:ext>
            </p:extLst>
          </p:nvPr>
        </p:nvGraphicFramePr>
        <p:xfrm>
          <a:off x="3701988" y="2400448"/>
          <a:ext cx="849248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942.36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13880</TotalTime>
  <Words>440</Words>
  <Application>Microsoft Office PowerPoint</Application>
  <PresentationFormat>Panorámica</PresentationFormat>
  <Paragraphs>260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2022</vt:lpstr>
      <vt:lpstr>Convenio Ministerio de Agricultura, Ganadería y Alimentación con el Programa Mundial de Alimentos Existencia de  producto alimentario al 31 de diciembre de 2022</vt:lpstr>
      <vt:lpstr>Ministerio de Agricultura, Ganadería y Alimentación  Dirección de Asistencia Alimentaria Existencia de  producto alimentario al 31 de diciembre de 2022</vt:lpstr>
      <vt:lpstr>Ministerio de  Desarrollo Social Existencia de producto alimentario al 31 de diciembre de 2022</vt:lpstr>
      <vt:lpstr>Convenio Ministerio de Agricultura, Ganadería y Alimentación con el Programa Mundial de Alimentos Recepción de alimentos  de enero – diciembre 2022</vt:lpstr>
      <vt:lpstr>Ministerio de Desarrollo Social  Recepción de alimentos  de enero - diciembre 2022</vt:lpstr>
      <vt:lpstr>Ministerio de Agricultura, Ganadería y Alimentación  Despacho de alimentos  de enero – diciembre del 2022</vt:lpstr>
      <vt:lpstr>Ministerio de Desarrollo Social Despacho de alimentos  de enero – diciembre del 2022</vt:lpstr>
      <vt:lpstr>Presupuesto del INDECA 2022 Ingresos por fuente de financiamiento   de enero - diciembre</vt:lpstr>
      <vt:lpstr>Presupuesto 2022 Instituto Nacional de Comercialización Agrícola Egresos por grupo de gasto  de enero - diciembre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1647</cp:revision>
  <cp:lastPrinted>2017-08-11T21:19:39Z</cp:lastPrinted>
  <dcterms:created xsi:type="dcterms:W3CDTF">2017-01-05T16:19:17Z</dcterms:created>
  <dcterms:modified xsi:type="dcterms:W3CDTF">2023-01-12T13:57:41Z</dcterms:modified>
</cp:coreProperties>
</file>