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72" r:id="rId4"/>
    <p:sldId id="278" r:id="rId5"/>
    <p:sldId id="283" r:id="rId6"/>
    <p:sldId id="279" r:id="rId7"/>
    <p:sldId id="284" r:id="rId8"/>
    <p:sldId id="277" r:id="rId9"/>
    <p:sldId id="266" r:id="rId10"/>
    <p:sldId id="267" r:id="rId11"/>
    <p:sldId id="285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78"/>
            <p14:sldId id="283"/>
            <p14:sldId id="279"/>
            <p14:sldId id="284"/>
            <p14:sldId id="277"/>
            <p14:sldId id="266"/>
            <p14:sldId id="267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97" d="100"/>
          <a:sy n="97" d="100"/>
        </p:scale>
        <p:origin x="96" y="32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11/03/2022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11/03/2022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85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464" y="0"/>
            <a:ext cx="3700020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11/03/2022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11/03/2022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11/03/2022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11/03/2022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11/03/2022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11/03/2022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11/03/2022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11/03/2022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11/03/2022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11/03/2022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11/03/2022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11/03/2022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785418" y="1258529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dirty="0" smtClean="0">
                <a:ln w="76200">
                  <a:solidFill>
                    <a:srgbClr val="00B0F0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dirty="0" smtClean="0">
                <a:ln w="76200">
                  <a:solidFill>
                    <a:srgbClr val="00B0F0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dirty="0" smtClean="0">
                <a:ln w="76200">
                  <a:solidFill>
                    <a:srgbClr val="00B0F0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dirty="0" smtClean="0">
                <a:ln w="76200">
                  <a:solidFill>
                    <a:srgbClr val="00B0F0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4800" dirty="0" smtClean="0">
                <a:ln w="76200">
                  <a:solidFill>
                    <a:srgbClr val="00B0F0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 - FEBRERO</a:t>
            </a:r>
            <a:endParaRPr lang="es-ES" sz="4800" dirty="0" smtClean="0">
              <a:ln w="76200">
                <a:solidFill>
                  <a:srgbClr val="00B0F0"/>
                </a:solidFill>
              </a:ln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dirty="0" smtClean="0">
                <a:ln w="76200">
                  <a:solidFill>
                    <a:srgbClr val="00B0F0"/>
                  </a:solidFill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2022</a:t>
            </a:r>
            <a:endParaRPr lang="es-ES" sz="4800" dirty="0">
              <a:ln w="76200">
                <a:solidFill>
                  <a:srgbClr val="00B0F0"/>
                </a:solidFill>
              </a:ln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549" y="108155"/>
            <a:ext cx="5308527" cy="12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a febrero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43.00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687428"/>
              </p:ext>
            </p:extLst>
          </p:nvPr>
        </p:nvGraphicFramePr>
        <p:xfrm>
          <a:off x="3681762" y="1641313"/>
          <a:ext cx="8510237" cy="328883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8,598,980.00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1,193,715.93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5,571,220.00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537,421.74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1,344,000.00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15,564.22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1,035,800.00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6,200.00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3,604.91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1,756,506.80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11</a:t>
            </a:fld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188869" y="2610035"/>
            <a:ext cx="10164932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accent2">
                    <a:lumMod val="75000"/>
                  </a:schemeClr>
                </a:solidFill>
                <a:latin typeface="Script MT Bold" panose="03040602040607080904" pitchFamily="66" charset="0"/>
              </a:rPr>
              <a:t>G R A C I A S</a:t>
            </a:r>
            <a:endParaRPr lang="es-GT" sz="9600" b="1" dirty="0">
              <a:solidFill>
                <a:schemeClr val="accent2">
                  <a:lumMod val="75000"/>
                </a:schemeClr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276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875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77265" y="0"/>
            <a:ext cx="8514735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319407"/>
              </p:ext>
            </p:extLst>
          </p:nvPr>
        </p:nvGraphicFramePr>
        <p:xfrm>
          <a:off x="3677265" y="905672"/>
          <a:ext cx="8514736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3668"/>
                <a:gridCol w="1700267"/>
                <a:gridCol w="1700267"/>
                <a:gridCol w="1700267"/>
                <a:gridCol w="1700267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61.77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661.46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4.24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727.47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230.20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694.52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1,269.53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2,194.25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145.99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677.99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636.89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1,460.86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291.97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1,355.98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1,273.77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2,921.72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7.30%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99849"/>
              </p:ext>
            </p:extLst>
          </p:nvPr>
        </p:nvGraphicFramePr>
        <p:xfrm>
          <a:off x="3699518" y="1350124"/>
          <a:ext cx="8492482" cy="514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92.96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77.15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34.48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23.39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120.38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6.02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374.76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17755"/>
            <a:ext cx="8492482" cy="1331647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febrero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50775"/>
              </p:ext>
            </p:extLst>
          </p:nvPr>
        </p:nvGraphicFramePr>
        <p:xfrm>
          <a:off x="3699518" y="2974737"/>
          <a:ext cx="8492482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1,854.27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1,854.27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febrero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187369"/>
              </p:ext>
            </p:extLst>
          </p:nvPr>
        </p:nvGraphicFramePr>
        <p:xfrm>
          <a:off x="3699518" y="2024827"/>
          <a:ext cx="8492482" cy="35999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0.75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689406" y="0"/>
            <a:ext cx="850259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a febrero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360712"/>
              </p:ext>
            </p:extLst>
          </p:nvPr>
        </p:nvGraphicFramePr>
        <p:xfrm>
          <a:off x="3699518" y="1898835"/>
          <a:ext cx="8492482" cy="35999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24.6288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272.1588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408.2938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340.1990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90.0000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1,135.2804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689406" y="0"/>
            <a:ext cx="850259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a febrero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386955"/>
              </p:ext>
            </p:extLst>
          </p:nvPr>
        </p:nvGraphicFramePr>
        <p:xfrm>
          <a:off x="3689406" y="2493639"/>
          <a:ext cx="8492482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1,850.0296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1,850.0296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999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01988" y="0"/>
            <a:ext cx="8490012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febrero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938675"/>
              </p:ext>
            </p:extLst>
          </p:nvPr>
        </p:nvGraphicFramePr>
        <p:xfrm>
          <a:off x="3701988" y="1117600"/>
          <a:ext cx="8492482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45.76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415.62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475.88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306.52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112.71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404.60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7.29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1,775.37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a febrero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680853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2,125,000.00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14.17%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35,074.57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7.01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4,160,074.57</a:t>
                      </a:r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24.00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>
        <p14:prism isContent="1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12679</TotalTime>
  <Words>404</Words>
  <Application>Microsoft Office PowerPoint</Application>
  <PresentationFormat>Panorámica</PresentationFormat>
  <Paragraphs>246</Paragraphs>
  <Slides>11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Script MT Bold</vt:lpstr>
      <vt:lpstr>Tema de Office</vt:lpstr>
      <vt:lpstr>Presentación de PowerPoint</vt:lpstr>
      <vt:lpstr>Existencias diarias, promedio mensual  del manejo de alimentos en bodegas  del INDECA   Año 2022</vt:lpstr>
      <vt:lpstr>Ministerio de Agricultura, Ganadería y Alimentación  Existencia de  producto alimentario al 28 de febrero de 2022</vt:lpstr>
      <vt:lpstr>Ministerio de  Desarrollo Social Existencia de producto alimentario al 28 de febrero de 2022</vt:lpstr>
      <vt:lpstr>Programa Mundial de Alimentos Existencia de  producto alimentario al 28 de febrero de 2022</vt:lpstr>
      <vt:lpstr>Programa Mundial de Alimentos Recepción de alimentos  de enero a febrero del 2022</vt:lpstr>
      <vt:lpstr>Ministerio de Desarrollo Social  Recepción de alimentos  de enero a febrero del 2022</vt:lpstr>
      <vt:lpstr>Ministerio de Agricultura, Ganadería y Alimentación  Despacho de alimentos  de enero a febrero del 2022</vt:lpstr>
      <vt:lpstr>Presupuesto del INDECA 2022 Reporte de ingresos por fuente de financiamiento   de enero a febrero del 2022</vt:lpstr>
      <vt:lpstr>Presupuesto 2022 Instituto Nacional de Comercialización Agrícola Reporte de egresos por grupo de gasto  de enero a febrero del 2022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1487</cp:revision>
  <cp:lastPrinted>2017-08-11T21:19:39Z</cp:lastPrinted>
  <dcterms:created xsi:type="dcterms:W3CDTF">2017-01-05T16:19:17Z</dcterms:created>
  <dcterms:modified xsi:type="dcterms:W3CDTF">2022-03-11T21:03:52Z</dcterms:modified>
</cp:coreProperties>
</file>