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828" y="13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14/02/2023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14/02/2023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7" r="4203"/>
          <a:stretch/>
        </p:blipFill>
        <p:spPr>
          <a:xfrm>
            <a:off x="0" y="0"/>
            <a:ext cx="3150524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14/02/2023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14/02/2023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14/02/2023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14/02/2023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14/02/2023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14/02/2023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14/02/2023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7854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</a:t>
            </a:r>
            <a:endParaRPr lang="es-ES" sz="4800" b="1" dirty="0" smtClean="0">
              <a:ln w="2857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4800" b="1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4800" b="1" dirty="0">
              <a:ln w="28575">
                <a:solidFill>
                  <a:schemeClr val="bg1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549" y="108155"/>
            <a:ext cx="5308527" cy="125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404381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</a:t>
                      </a:r>
                      <a:r>
                        <a:rPr lang="es-ES_tradnl" sz="1600" baseline="0" noProof="0" dirty="0" smtClean="0"/>
                        <a:t>   “</a:t>
                      </a:r>
                      <a:r>
                        <a:rPr lang="es-ES_tradnl" sz="1600" baseline="0" noProof="0" dirty="0" smtClean="0"/>
                        <a:t>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9,330,000.00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</a:t>
                      </a:r>
                      <a:r>
                        <a:rPr lang="es-ES_tradnl" sz="1600" noProof="0" dirty="0" smtClean="0"/>
                        <a:t>    </a:t>
                      </a:r>
                      <a:r>
                        <a:rPr lang="es-ES_tradnl" sz="1600" noProof="0" dirty="0" smtClean="0"/>
                        <a:t>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6,565,555.00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</a:t>
                      </a:r>
                      <a:r>
                        <a:rPr lang="es-ES_tradnl" sz="1600" baseline="0" noProof="0" dirty="0" smtClean="0"/>
                        <a:t>   “</a:t>
                      </a:r>
                      <a:r>
                        <a:rPr lang="es-ES_tradnl" sz="1600" baseline="0" noProof="0" dirty="0" smtClean="0"/>
                        <a:t>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1,522,445.00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Propiedad,</a:t>
                      </a:r>
                      <a:r>
                        <a:rPr lang="es-ES_tradnl" sz="1600" baseline="0" noProof="0" dirty="0" smtClean="0"/>
                        <a:t> Planta y Equipo </a:t>
                      </a:r>
                      <a:r>
                        <a:rPr lang="es-ES_tradnl" sz="1600" noProof="0" dirty="0" smtClean="0"/>
                        <a:t>“300</a:t>
                      </a:r>
                      <a:r>
                        <a:rPr lang="es-ES_tradnl" sz="1600" noProof="0" dirty="0" smtClean="0"/>
                        <a:t>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912,000.00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</a:t>
                      </a:r>
                      <a:r>
                        <a:rPr lang="es-ES_tradnl" sz="1600" baseline="0" noProof="0" dirty="0" smtClean="0"/>
                        <a:t>   “</a:t>
                      </a:r>
                      <a:r>
                        <a:rPr lang="es-ES_tradnl" sz="1600" baseline="0" noProof="0" dirty="0" smtClean="0"/>
                        <a:t>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955,000.00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 smtClean="0"/>
                        <a:t>Asig</a:t>
                      </a:r>
                      <a:r>
                        <a:rPr lang="es-ES_tradnl" sz="1600" b="0" baseline="0" noProof="0" dirty="0" smtClean="0"/>
                        <a:t>naciones Globales      </a:t>
                      </a:r>
                      <a:r>
                        <a:rPr lang="es-ES_tradnl" sz="1600" b="0" baseline="0" noProof="0" dirty="0" smtClean="0"/>
                        <a:t>    “</a:t>
                      </a:r>
                      <a:r>
                        <a:rPr lang="es-ES_tradnl" sz="1600" b="0" baseline="0" noProof="0" dirty="0" smtClean="0"/>
                        <a:t>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215,000.00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571294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/>
                <a:gridCol w="1946700"/>
                <a:gridCol w="1642507"/>
                <a:gridCol w="1794603"/>
                <a:gridCol w="1794603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1,497.34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11,964.30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1,348.36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14,810.00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124.78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997.03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112.36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1,234.17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1,497.34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11,964.30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1,348.36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14,810.00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12.34%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699518" y="0"/>
            <a:ext cx="849248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536314"/>
              </p:ext>
            </p:extLst>
          </p:nvPr>
        </p:nvGraphicFramePr>
        <p:xfrm>
          <a:off x="3699518" y="1440987"/>
          <a:ext cx="8492482" cy="435730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68.40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382.43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81.48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594.07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342.07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185.53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75737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1,653.98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699518" y="0"/>
            <a:ext cx="849248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8824"/>
              </p:ext>
            </p:extLst>
          </p:nvPr>
        </p:nvGraphicFramePr>
        <p:xfrm>
          <a:off x="3699518" y="1537704"/>
          <a:ext cx="8492482" cy="4628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111.44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1,140.00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188.14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2,588.63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1,009.96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151.19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7,491.54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12,680.89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761874" y="1"/>
            <a:ext cx="843012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165416"/>
              </p:ext>
            </p:extLst>
          </p:nvPr>
        </p:nvGraphicFramePr>
        <p:xfrm>
          <a:off x="3761874" y="2974737"/>
          <a:ext cx="8430126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42443"/>
                <a:gridCol w="278768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1,333.12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1,333.12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45832" y="0"/>
            <a:ext cx="8446167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743783"/>
              </p:ext>
            </p:extLst>
          </p:nvPr>
        </p:nvGraphicFramePr>
        <p:xfrm>
          <a:off x="3745832" y="1594034"/>
          <a:ext cx="8446168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53180"/>
                <a:gridCol w="2792988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328.35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328.35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01988" y="0"/>
            <a:ext cx="8490012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86950"/>
              </p:ext>
            </p:extLst>
          </p:nvPr>
        </p:nvGraphicFramePr>
        <p:xfrm>
          <a:off x="3701988" y="1117600"/>
          <a:ext cx="8492482" cy="41142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14.25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44.52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24.54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66.78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111.30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19.63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281.02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701988" y="0"/>
            <a:ext cx="8490012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134275"/>
              </p:ext>
            </p:extLst>
          </p:nvPr>
        </p:nvGraphicFramePr>
        <p:xfrm>
          <a:off x="3701988" y="2400448"/>
          <a:ext cx="849248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84179"/>
                <a:gridCol w="2808303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25.49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687097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sz="16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14147</TotalTime>
  <Words>371</Words>
  <Application>Microsoft Office PowerPoint</Application>
  <PresentationFormat>Panorámica</PresentationFormat>
  <Paragraphs>217</Paragraphs>
  <Slides>10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31 de enero de 2023</vt:lpstr>
      <vt:lpstr>Ministerio de Agricultura, Ganadería y Alimentación  Dirección de Asistencia Alimentaria Existencia de  producto alimentario al 31 de enero de 2023</vt:lpstr>
      <vt:lpstr>Ministerio de  Desarrollo Social Existencia de producto alimentario al 31 de enero de 2023</vt:lpstr>
      <vt:lpstr>Convenio Ministerio de Agricultura, Ganadería y Alimentación con el Programa Mundial de Alimentos Recepción de alimentos   enero 2023</vt:lpstr>
      <vt:lpstr>Ministerio de Agricultura, Ganadería y Alimentación  Despacho de alimentos   enero – 2023</vt:lpstr>
      <vt:lpstr>Ministerio de Desarrollo Social Despacho de alimentos  enero - 2023</vt:lpstr>
      <vt:lpstr>Presupuesto del INDECA 2023 Ingresos por fuente de financiamiento   enero</vt:lpstr>
      <vt:lpstr>Presupuesto 2023 Instituto Nacional de Comercialización Agrícola Egresos por grupo de gasto  enero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1672</cp:revision>
  <cp:lastPrinted>2017-08-11T21:19:39Z</cp:lastPrinted>
  <dcterms:created xsi:type="dcterms:W3CDTF">2017-01-05T16:19:17Z</dcterms:created>
  <dcterms:modified xsi:type="dcterms:W3CDTF">2023-02-14T17:40:31Z</dcterms:modified>
</cp:coreProperties>
</file>