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7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828" y="12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13/06/2023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13/06/2023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9790" y="0"/>
            <a:ext cx="3829792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3673498"/>
            <a:ext cx="1158875" cy="12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13/06/2023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13/06/2023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13/06/2023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13/06/2023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13/06/2023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13/06/2023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13/06/2023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</a:t>
            </a: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 </a:t>
            </a:r>
            <a:r>
              <a:rPr lang="es-ES" sz="4800" b="1" dirty="0" smtClean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4800" b="1" dirty="0">
              <a:ln w="28575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 smtClean="0"/>
              <a:t>INDECA</a:t>
            </a:r>
          </a:p>
          <a:p>
            <a:r>
              <a:rPr lang="es-GT" dirty="0" smtClean="0"/>
              <a:t>INSTITUTO NACIONAL DE COMERCIALIZACIÓN AGRÍCOLA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 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321000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5,302,372.00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31.19%</a:t>
                      </a:r>
                      <a:endParaRPr lang="es-ES_tradnl" sz="16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98,697.00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19.74%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7,401,069.00</a:t>
                      </a:r>
                      <a:endParaRPr lang="es-ES_tradnl" sz="16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37.95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INDECA 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24.28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63.97%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098555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9,341,600.00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3,164,295.12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6,408,955.00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1,029,763.75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1,416,445.00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318,876.57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Propiedad,</a:t>
                      </a:r>
                      <a:r>
                        <a:rPr lang="es-ES_tradnl" sz="1600" baseline="0" noProof="0" dirty="0" smtClean="0"/>
                        <a:t> Planta y Equipo </a:t>
                      </a:r>
                      <a:r>
                        <a:rPr lang="es-ES_tradnl" sz="1600" noProof="0" dirty="0" smtClean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1,162,000.00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50,852.00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955,000.00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170,055.57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 smtClean="0"/>
                        <a:t>Asig</a:t>
                      </a:r>
                      <a:r>
                        <a:rPr lang="es-ES_tradnl" sz="1600" b="0" baseline="0" noProof="0" dirty="0" smtClean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216,000.00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4,734,343.01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627016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/>
                <a:gridCol w="1946700"/>
                <a:gridCol w="1642507"/>
                <a:gridCol w="1794603"/>
                <a:gridCol w="1794603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1,497.34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11,964.30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1,348.36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1,107.70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13,263.57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1,328.90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2,057.58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13,961.13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1,308.94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17,327.65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1,802.55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17,574.62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1,302.97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20,680.14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2,124.25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17,650.82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1,301.13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21,076.20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1,717.88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14,882.89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1,318.06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17,918.83</a:t>
                      </a:r>
                      <a:endParaRPr lang="es-ES" sz="1400" b="1" kern="12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8,589.42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74,414.44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6,590.30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89,594.16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358006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/>
                <a:gridCol w="2900107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68.52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266.30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73.26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511.88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486.81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145.53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401.59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86.86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26.21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2,066.97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955147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/>
                <a:gridCol w="2941281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265.59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1,557.74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325.00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3,862.93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754.69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374.62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10,577.77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366.09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97.93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18,182.36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402648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/>
                <a:gridCol w="2931235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1,301.13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1,301.13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646342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/>
                <a:gridCol w="29426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507.36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1,574.30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679.16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3,638.80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2,280.03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690.34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4,389.12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707.93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224.33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14,691.39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246206"/>
              </p:ext>
            </p:extLst>
          </p:nvPr>
        </p:nvGraphicFramePr>
        <p:xfrm>
          <a:off x="3166279" y="1117600"/>
          <a:ext cx="8840994" cy="5142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0.33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6.72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655941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415.75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1,535.39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680.46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2,505.45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2,558.88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622.01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1,002.59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258.72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100.06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9,679.31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21004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/>
                <a:gridCol w="2929658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57.48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14517</TotalTime>
  <Words>501</Words>
  <Application>Microsoft Office PowerPoint</Application>
  <PresentationFormat>Panorámica</PresentationFormat>
  <Paragraphs>287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31 de mayo de 2023</vt:lpstr>
      <vt:lpstr>Ministerio de Agricultura, Ganadería y Alimentación  Dirección de Asistencia Alimentaria Existencia de  producto alimentario al 31 de mayo de 2023</vt:lpstr>
      <vt:lpstr>Ministerio de  Desarrollo Social Existencia de producto alimentario al 31 de mayo de 2023</vt:lpstr>
      <vt:lpstr>Convenio Ministerio de Agricultura, Ganadería y Alimentación con el Programa Mundial de Alimentos Recepción de alimentos   enero - mayo 2023</vt:lpstr>
      <vt:lpstr>Convenio MAGA y Programa Mundial de Alimentos Despacho de alimentos   enero a mayo del 2023</vt:lpstr>
      <vt:lpstr>Ministerio de Agricultura, Ganadería y Alimentación  Despacho de alimentos   enero - mayo del 2023</vt:lpstr>
      <vt:lpstr>Ministerio de Desarrollo Social Despacho de alimentos  enero - mayo de 2023</vt:lpstr>
      <vt:lpstr>Presupuesto del INDECA 2023 Ingresos por fuente de financiamiento enero – mayo de 2023 </vt:lpstr>
      <vt:lpstr>Presupuesto del INDECA 2023 Instituto Nacional de Comercialización Agrícola Egresos por grupo de gasto   enero – mayo de 2023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1742</cp:revision>
  <cp:lastPrinted>2017-08-11T21:19:39Z</cp:lastPrinted>
  <dcterms:created xsi:type="dcterms:W3CDTF">2017-01-05T16:19:17Z</dcterms:created>
  <dcterms:modified xsi:type="dcterms:W3CDTF">2023-06-13T14:54:26Z</dcterms:modified>
</cp:coreProperties>
</file>