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78" r:id="rId6"/>
    <p:sldId id="279" r:id="rId7"/>
    <p:sldId id="277" r:id="rId8"/>
    <p:sldId id="287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78"/>
            <p14:sldId id="279"/>
            <p14:sldId id="277"/>
            <p14:sldId id="287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4714" autoAdjust="0"/>
  </p:normalViewPr>
  <p:slideViewPr>
    <p:cSldViewPr snapToGrid="0" showGuides="1">
      <p:cViewPr>
        <p:scale>
          <a:sx n="90" d="100"/>
          <a:sy n="90" d="100"/>
        </p:scale>
        <p:origin x="557" y="-20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16/10/2023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2050" name="Imagen 22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E7FFFF"/>
              </a:clrFrom>
              <a:clrTo>
                <a:srgbClr val="E7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75" y="5894532"/>
            <a:ext cx="682562" cy="63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9790" y="0"/>
            <a:ext cx="3829792" cy="6858000"/>
          </a:xfrm>
          <a:prstGeom prst="rect">
            <a:avLst/>
          </a:prstGeom>
        </p:spPr>
      </p:pic>
      <p:pic>
        <p:nvPicPr>
          <p:cNvPr id="12" name="Imagen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4919" y="3673498"/>
            <a:ext cx="1158875" cy="1273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16/10/2023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16/10/2023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16/10/2023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16/10/2023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16/10/2023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3061518" y="1258524"/>
            <a:ext cx="8708566" cy="5599476"/>
          </a:xfrm>
          <a:prstGeom prst="rect">
            <a:avLst/>
          </a:prstGeom>
          <a:solidFill>
            <a:schemeClr val="lt1">
              <a:alpha val="64000"/>
            </a:schemeClr>
          </a:solidFill>
          <a:ln w="762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 anchor="ctr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EJECUCIÓN FÍSICA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FINANCIERA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s-ES" sz="4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SEPTIEMBRE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933950" y="459494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INDECA</a:t>
            </a:r>
          </a:p>
          <a:p>
            <a:r>
              <a:rPr lang="es-GT" dirty="0"/>
              <a:t>INSTITUTO NACIONAL DE COMERCIALIZACIÓN AGRÍCOLA</a:t>
            </a:r>
          </a:p>
        </p:txBody>
      </p: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64007" y="21579"/>
            <a:ext cx="852799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septiembre de 2023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7239639"/>
              </p:ext>
            </p:extLst>
          </p:nvPr>
        </p:nvGraphicFramePr>
        <p:xfrm>
          <a:off x="3709486" y="1754493"/>
          <a:ext cx="8437033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776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0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62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39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72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11,396,256.00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67.04%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184,488.89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36.90%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13,580,744.89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 69.64 %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5387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/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681763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2023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septiembre de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5083782" y="5512359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 51.39%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73.79%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9056020"/>
              </p:ext>
            </p:extLst>
          </p:nvPr>
        </p:nvGraphicFramePr>
        <p:xfrm>
          <a:off x="3681762" y="1641313"/>
          <a:ext cx="8510237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9,447,400.00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6,336,928.33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5,972,955.00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2,088,437.79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1,586,645.00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520,165.06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1,212,000.00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894,960.00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955,000.00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179,705.22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326,000.00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10,020,696.40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4841" y="0"/>
            <a:ext cx="8987160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175862"/>
              </p:ext>
            </p:extLst>
          </p:nvPr>
        </p:nvGraphicFramePr>
        <p:xfrm>
          <a:off x="3204840" y="905672"/>
          <a:ext cx="8987161" cy="59523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087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25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46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1,497.34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11,964.30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1,348.36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14,810.00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1,107.70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13,263.57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1,328.90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15,700.17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2,057.58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13,961.13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1,308.94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17,327.65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1,802.55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17,574.62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1,302.97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20,680.14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2,124.25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17,650.82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1,301.13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21,076.20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1,527.92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17,387.08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1,221.12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20,136.12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574.59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14,285.32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15,941.02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48.79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11,434.70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1,081.11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12,564.60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>
                          <a:solidFill>
                            <a:schemeClr val="tx1"/>
                          </a:solidFill>
                        </a:rPr>
                        <a:t>139.57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6,284.04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1,079.28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7,502.89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/>
                        <a:t>0.00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/>
                        <a:t>0.00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32109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1,208.92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13,756.18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1,228.10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16,193.20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10,880.29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123,805.58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11,052.92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145,738.79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72.00%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54572" y="0"/>
            <a:ext cx="877010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septiembre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415435"/>
              </p:ext>
            </p:extLst>
          </p:nvPr>
        </p:nvGraphicFramePr>
        <p:xfrm>
          <a:off x="3154572" y="1321451"/>
          <a:ext cx="8770104" cy="509839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699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69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1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125.61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8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00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137.44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77309" y="0"/>
            <a:ext cx="889461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septiembre de 2023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07448"/>
              </p:ext>
            </p:extLst>
          </p:nvPr>
        </p:nvGraphicFramePr>
        <p:xfrm>
          <a:off x="3177310" y="1321451"/>
          <a:ext cx="8894616" cy="4850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33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1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60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63.67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530.52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33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1,212.75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258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332.31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783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95.79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73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2,665.40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90.61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4109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32.25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5,115.45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3699518" y="6569778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3189219" y="0"/>
            <a:ext cx="886423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septiembre de 2023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444434"/>
              </p:ext>
            </p:extLst>
          </p:nvPr>
        </p:nvGraphicFramePr>
        <p:xfrm>
          <a:off x="3189218" y="3002446"/>
          <a:ext cx="8864237" cy="15428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330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2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1,075.11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1,075.11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3177" y="0"/>
            <a:ext cx="8898750" cy="117185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 – septiembre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091335"/>
              </p:ext>
            </p:extLst>
          </p:nvPr>
        </p:nvGraphicFramePr>
        <p:xfrm>
          <a:off x="3173176" y="1260986"/>
          <a:ext cx="8898751" cy="505401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56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42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06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642.38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2,217.52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958.73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5,331.90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62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3,181.34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909.65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8625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5,307.93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823.08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81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333.27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19,705.80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 y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septiembre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6595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5.78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1.80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1.18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41.95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66279" y="0"/>
            <a:ext cx="8840994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– septiembre del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710053"/>
              </p:ext>
            </p:extLst>
          </p:nvPr>
        </p:nvGraphicFramePr>
        <p:xfrm>
          <a:off x="3166279" y="1117600"/>
          <a:ext cx="8840994" cy="565703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17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3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819.38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3,781.20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1,290.13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7,230.52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4,436.25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1,264.25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10,227.99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728.94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295.48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30,074.14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3175514" y="9236"/>
            <a:ext cx="8859467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– septiembre de 2023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9446587"/>
              </p:ext>
            </p:extLst>
          </p:nvPr>
        </p:nvGraphicFramePr>
        <p:xfrm>
          <a:off x="3175514" y="2492811"/>
          <a:ext cx="8859467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298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296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83.49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16335</TotalTime>
  <Words>636</Words>
  <Application>Microsoft Office PowerPoint</Application>
  <PresentationFormat>Panorámica</PresentationFormat>
  <Paragraphs>289</Paragraphs>
  <Slides>11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2023</vt:lpstr>
      <vt:lpstr>Convenio Ministerio de Agricultura, Ganadería y Alimentación con el Programa Mundial de Alimentos Existencia de  producto alimentario al 30 de septiembre de 2023</vt:lpstr>
      <vt:lpstr>Ministerio de Agricultura, Ganadería y Alimentación  Dirección de Asistencia Alimentaria Existencia de  producto alimentario al 30 de septiembre de 2023</vt:lpstr>
      <vt:lpstr>Ministerio de  Desarrollo Social Existencia de producto alimentario al 30 de septiembre de 2023</vt:lpstr>
      <vt:lpstr>Convenio Ministerio de Agricultura, Ganadería y Alimentación con el Programa Mundial de Alimentos Recepción de alimentos   enero – septiembre 2023</vt:lpstr>
      <vt:lpstr>Convenio MAGA y Programa Mundial de Alimentos Despacho de alimentos   enero – septiembre del 2023</vt:lpstr>
      <vt:lpstr>Ministerio de Agricultura, Ganadería y Alimentación Dirección de Asistencia Alimentaria  Despacho de alimentos   enero – septiembre del 2023</vt:lpstr>
      <vt:lpstr>Ministerio de Desarrollo Social Despacho de alimentos  enero – septiembre de 2023</vt:lpstr>
      <vt:lpstr>Presupuesto del INDECA 2023 Ingresos por fuente de financiamiento enero – septiembre de 2023 </vt:lpstr>
      <vt:lpstr>Presupuesto del INDECA 2023 Instituto Nacional de Comercialización Agrícola Egresos por grupo de gasto   enero – septiembre 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Maria Consuelo Perez de Calderon</cp:lastModifiedBy>
  <cp:revision>1809</cp:revision>
  <cp:lastPrinted>2017-08-11T21:19:39Z</cp:lastPrinted>
  <dcterms:created xsi:type="dcterms:W3CDTF">2017-01-05T16:19:17Z</dcterms:created>
  <dcterms:modified xsi:type="dcterms:W3CDTF">2023-10-16T22:39:29Z</dcterms:modified>
</cp:coreProperties>
</file>