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83" r:id="rId4"/>
    <p:sldId id="272" r:id="rId5"/>
    <p:sldId id="278" r:id="rId6"/>
    <p:sldId id="287" r:id="rId7"/>
    <p:sldId id="288" r:id="rId8"/>
    <p:sldId id="286" r:id="rId9"/>
    <p:sldId id="266" r:id="rId10"/>
    <p:sldId id="267" r:id="rId11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4" d="100"/>
          <a:sy n="104" d="100"/>
        </p:scale>
        <p:origin x="1068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14/03/2024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14/03/2024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257262" y="357676"/>
            <a:ext cx="2533475" cy="19567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FC53C61-609A-4193-891B-7CD45A478D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46" y="2616142"/>
            <a:ext cx="3089356" cy="23170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14/03/2024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14/03/2024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14/03/2024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14/03/2024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14/03/2024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2187388"/>
            <a:ext cx="8708566" cy="4670612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- FEBRERO  </a:t>
            </a: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235939" y="219348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1DB816-9DA8-4D62-A5BB-05DA6BAC3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8028" y="865679"/>
            <a:ext cx="1460322" cy="160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febrero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34400" y="562001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9.43%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</a:t>
            </a: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46.00%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887862"/>
              </p:ext>
            </p:extLst>
          </p:nvPr>
        </p:nvGraphicFramePr>
        <p:xfrm>
          <a:off x="3414439" y="1755524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9,574,000.00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1,273,058.18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6,499,000.00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442,125.64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1,522,250.00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48,963.09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10,613.00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954,750.00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64,767.05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1,839,526.96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80509" y="0"/>
            <a:ext cx="881149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98274"/>
              </p:ext>
            </p:extLst>
          </p:nvPr>
        </p:nvGraphicFramePr>
        <p:xfrm>
          <a:off x="3380509" y="905672"/>
          <a:ext cx="8811493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0.88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3,126.69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2,079.13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5,206.70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699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2,519.16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2,011.96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4,538.11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ANUAL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3.94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2,822.93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2,045.55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4,872.41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7.87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5,645.85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4,091.09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9,744.81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8.12%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29 de febrero de 2024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597871"/>
              </p:ext>
            </p:extLst>
          </p:nvPr>
        </p:nvGraphicFramePr>
        <p:xfrm>
          <a:off x="3241962" y="1321451"/>
          <a:ext cx="8682713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101.13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29 de febrero de 2024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01648"/>
              </p:ext>
            </p:extLst>
          </p:nvPr>
        </p:nvGraphicFramePr>
        <p:xfrm>
          <a:off x="3251198" y="1321451"/>
          <a:ext cx="8820727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214.48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537.61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112.72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1,333.83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2,389.06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29 de febrero de 2024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9944"/>
              </p:ext>
            </p:extLst>
          </p:nvPr>
        </p:nvGraphicFramePr>
        <p:xfrm>
          <a:off x="3278909" y="3002446"/>
          <a:ext cx="8774546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2,011.96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febrero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97660"/>
              </p:ext>
            </p:extLst>
          </p:nvPr>
        </p:nvGraphicFramePr>
        <p:xfrm>
          <a:off x="3315855" y="1117600"/>
          <a:ext cx="8691418" cy="205710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10.30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febrero 2024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311839"/>
              </p:ext>
            </p:extLst>
          </p:nvPr>
        </p:nvGraphicFramePr>
        <p:xfrm>
          <a:off x="3315855" y="1117600"/>
          <a:ext cx="8691418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196.48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194.98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16.63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577.43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7.36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3.71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1,018.89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febrero 2024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618527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2024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febrero 2024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813030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1,581,000.00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9.30%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17,985.68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17.99%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3,998,985.68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20.51 %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16690</TotalTime>
  <Words>514</Words>
  <Application>Microsoft Office PowerPoint</Application>
  <PresentationFormat>Panorámica</PresentationFormat>
  <Paragraphs>210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2024</vt:lpstr>
      <vt:lpstr>Convenio Ministerio de Agricultura, Ganadería y Alimentación con el Programa Mundial de Alimentos Existencia de  producto alimentario al 29 de febrero de 2024 </vt:lpstr>
      <vt:lpstr>Ministerio de Agricultura, Ganadería y Alimentación  Dirección de Asistencia Alimentaria Existencia de  producto alimentario al 29 de febrero de 2024</vt:lpstr>
      <vt:lpstr>Ministerio de  Desarrollo Social Existencia de producto alimentario al 29 de febrero de 2024</vt:lpstr>
      <vt:lpstr>Ministerio de Agricultura, Ganadería y Alimentación Dirección de Asistencia Alimentaria  Ingreso de alimentos  enero - febrero 2024 </vt:lpstr>
      <vt:lpstr>Ministerio de Agricultura, Ganadería y Alimentación Dirección de Asistencia Alimentaria  Despacho de alimentos   enero - febrero 2024 </vt:lpstr>
      <vt:lpstr>Ministerio de Desarrollo Social Despacho de alimentos  enero - febrero 2024</vt:lpstr>
      <vt:lpstr>Presupuesto del INDECA 2024 Ingresos por fuente de financiamiento enero - febrero 2024</vt:lpstr>
      <vt:lpstr>Presupuesto del INDECA 2023 Instituto Nacional de Comercialización Agrícola Egresos por grupo de gasto   enero – febrero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1897</cp:revision>
  <cp:lastPrinted>2017-08-11T21:19:39Z</cp:lastPrinted>
  <dcterms:created xsi:type="dcterms:W3CDTF">2017-01-05T16:19:17Z</dcterms:created>
  <dcterms:modified xsi:type="dcterms:W3CDTF">2024-03-14T17:00:10Z</dcterms:modified>
</cp:coreProperties>
</file>