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48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09/04/2024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09/04/2024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09055" y="338900"/>
            <a:ext cx="2304622" cy="176698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1FB0AA8-D088-428F-BB37-3ECDA3365B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45" y="4815825"/>
            <a:ext cx="2452831" cy="18396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6B7B084-0043-4B25-A8DE-FCA57B8356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2948" y="2682227"/>
            <a:ext cx="2452828" cy="18396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09/04/2024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09/04/2024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09/04/2024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09/04/2024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09/04/2024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09/04/2024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09/04/2024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86027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MARZO 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478060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1DB816-9DA8-4D62-A5BB-05DA6BAC3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149" y="865679"/>
            <a:ext cx="1460322" cy="160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marzo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9.43%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46.00%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554108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9,574,000.00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1,273,058.18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6,499,000.00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442,125.64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1,522,250.00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48,963.09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10,613.00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64,767.05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1,839,526.96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bg2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43706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6.99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1,261.01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2,976.96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2,005.25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6,243.22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422.96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2,874.27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2,032.11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5,323.34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1,268.88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8,622.81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6,096.34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15,988.03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13.32%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marzo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696456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22.86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116.00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490.40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344.02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313.87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1,500.46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31 de marzo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034237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458.91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837.51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327.27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1,794.80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3,661.01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31 de marzo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776592"/>
              </p:ext>
            </p:extLst>
          </p:nvPr>
        </p:nvGraphicFramePr>
        <p:xfrm>
          <a:off x="3278909" y="3002446"/>
          <a:ext cx="877454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2,003.96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2,003.96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marzo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82311"/>
              </p:ext>
            </p:extLst>
          </p:nvPr>
        </p:nvGraphicFramePr>
        <p:xfrm>
          <a:off x="3315855" y="1117600"/>
          <a:ext cx="8691418" cy="2057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MX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marzo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349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MX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marzo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858103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marzo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639682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1,581,000.00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9.30%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17,985.68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17.99%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3,998,985.68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20.51 %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16732</TotalTime>
  <Words>505</Words>
  <Application>Microsoft Office PowerPoint</Application>
  <PresentationFormat>Panorámica</PresentationFormat>
  <Paragraphs>201</Paragraphs>
  <Slides>10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31 de marzo de 2024 </vt:lpstr>
      <vt:lpstr>Ministerio de Agricultura, Ganadería y Alimentación  Dirección de Asistencia Alimentaria Existencia de  producto alimentario al 31 de marzo de 2024</vt:lpstr>
      <vt:lpstr>Ministerio de  Desarrollo Social Existencia de producto alimentario al 31 de marzo de 2024</vt:lpstr>
      <vt:lpstr>Ministerio de Agricultura, Ganadería y Alimentación Dirección de Asistencia Alimentaria  Ingreso de alimentos  enero - marzo 2024 </vt:lpstr>
      <vt:lpstr>Ministerio de Agricultura, Ganadería y Alimentación Dirección de Asistencia Alimentaria  Despacho de alimentos   enero - marzo 2024 </vt:lpstr>
      <vt:lpstr>Ministerio de Desarrollo Social Despacho de alimentos  enero - marzo 2024</vt:lpstr>
      <vt:lpstr>Presupuesto del INDECA 2024 Ingresos por fuente de financiamiento enero - marzo 2024</vt:lpstr>
      <vt:lpstr>Presupuesto del INDECA 2024 Instituto Nacional de Comercialización Agrícola Egresos por grupo de gasto   enero – marzo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1914</cp:revision>
  <cp:lastPrinted>2017-08-11T21:19:39Z</cp:lastPrinted>
  <dcterms:created xsi:type="dcterms:W3CDTF">2017-01-05T16:19:17Z</dcterms:created>
  <dcterms:modified xsi:type="dcterms:W3CDTF">2024-04-09T21:16:48Z</dcterms:modified>
</cp:coreProperties>
</file>