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12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10/06/2024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10/06/2024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10/06/2024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10/06/2024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10/06/2024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10/06/2024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86027" y="2187388"/>
            <a:ext cx="8708566" cy="4670612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MAYO 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478060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DB7E5F3-419C-4B15-AC05-23FD94E818D7}"/>
              </a:ext>
            </a:extLst>
          </p:cNvPr>
          <p:cNvSpPr/>
          <p:nvPr/>
        </p:nvSpPr>
        <p:spPr>
          <a:xfrm>
            <a:off x="6446982" y="1016000"/>
            <a:ext cx="1431636" cy="1385455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mayo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25.75%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60.48%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885955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3,199,516.78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6,324,000.00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1,291,649.52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1,747,250.00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373,985.46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71,737.28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83,645.21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5,020,534.25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2817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835.95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3,602.35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2,019.93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6,458.23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4,179.76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18,011.75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10,099.66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32,291.17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26.91%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mayo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13723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198.06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226.85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1,232.22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46.57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2,725.59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mayo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924262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609.71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189.32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1,211.11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539.76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1,933.74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343.66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5,107.63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mayo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66064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MAGA/PMA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mayo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362452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846.83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313.73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1,777.94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942.59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311.42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2,117.13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535.90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7,106.60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mayo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17109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450.07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633.85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305.29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862.58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2,628.79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mayo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86318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mayo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995252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5,768,113.00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33.93%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133,165.59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133.17%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8,301,278.59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42.67 %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16913</TotalTime>
  <Words>550</Words>
  <Application>Microsoft Office PowerPoint</Application>
  <PresentationFormat>Panorámica</PresentationFormat>
  <Paragraphs>237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31 de mayo de 2024 </vt:lpstr>
      <vt:lpstr>Ministerio de Agricultura, Ganadería y Alimentación  Dirección de Asistencia Alimentaria Existencia de  producto alimentario al 31 de mayo de 2024</vt:lpstr>
      <vt:lpstr>Ministerio de  Desarrollo Social Existencia de producto alimentario al 31 de mayo de 2024</vt:lpstr>
      <vt:lpstr>Ministerio de Agricultura, Ganadería y Alimentación Convenio MAGA/PMA Ingreso de alimentos  enero - mayo 2024 </vt:lpstr>
      <vt:lpstr>Ministerio de Agricultura, Ganadería y Alimentación Dirección de Asistencia Alimentaria  Despacho de alimentos   enero - mayo 2024 </vt:lpstr>
      <vt:lpstr>Ministerio de Desarrollo Social Despacho de alimentos  enero - mayo 2024</vt:lpstr>
      <vt:lpstr>Presupuesto del INDECA 2024 Ingresos por fuente de financiamiento enero - mayo 2024</vt:lpstr>
      <vt:lpstr>Presupuesto del INDECA 2024 Instituto Nacional de Comercialización Agrícola Egresos por grupo de gasto   enero – mayo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1953</cp:revision>
  <cp:lastPrinted>2017-08-11T21:19:39Z</cp:lastPrinted>
  <dcterms:created xsi:type="dcterms:W3CDTF">2017-01-05T16:19:17Z</dcterms:created>
  <dcterms:modified xsi:type="dcterms:W3CDTF">2024-06-10T15:07:13Z</dcterms:modified>
</cp:coreProperties>
</file>