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12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05/08/2024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05/08/2024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05/08/2024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05/08/2024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05/08/2024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86027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JULIO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DB7E5F3-419C-4B15-AC05-23FD94E818D7}"/>
              </a:ext>
            </a:extLst>
          </p:cNvPr>
          <p:cNvSpPr/>
          <p:nvPr/>
        </p:nvSpPr>
        <p:spPr>
          <a:xfrm>
            <a:off x="6446982" y="1016000"/>
            <a:ext cx="1431636" cy="138545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julio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41.43%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72.98%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751572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4,979,201.06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6,404,000.00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1,588,834.53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566,550.00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146,676.74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797,824.43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8,079,086.76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694105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1,001.24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4,495.39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2,014.14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7,510.77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7,008.68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31,467.71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14,098.97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52,575.36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43.81%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julio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03377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370.72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769.47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julio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48323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730.07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262.46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1,319.73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656.43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258.26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1,920.05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5,624.90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julio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32694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1,998.04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1,998.04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MAGA/PMA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julio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717202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1,473.84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502.58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2,503.49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1,588.66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551.76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3,252.15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117.53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10,909.28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julio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317135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1,060.55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262.59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1,916.26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952.35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2,872.78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77.69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7,926.37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julio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04386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julio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755256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8,485,141.00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49.91%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184,971.79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184.97%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11,070,112.79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56.77 %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17110</TotalTime>
  <Words>558</Words>
  <Application>Microsoft Office PowerPoint</Application>
  <PresentationFormat>Panorámica</PresentationFormat>
  <Paragraphs>245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julio de 2024 </vt:lpstr>
      <vt:lpstr>Ministerio de Agricultura, Ganadería y Alimentación  Dirección de Asistencia Alimentaria Existencia de  producto alimentario al 31 de julio de 2024</vt:lpstr>
      <vt:lpstr>Ministerio de  Desarrollo Social Existencia de producto alimentario al 31 de julio de 2024</vt:lpstr>
      <vt:lpstr>Ministerio de Agricultura, Ganadería y Alimentación Convenio MAGA/PMA Ingreso de alimentos  enero - julio 2024 </vt:lpstr>
      <vt:lpstr>Ministerio de Agricultura, Ganadería y Alimentación Dirección de Asistencia Alimentaria  Despacho de alimentos   enero - julio 2024 </vt:lpstr>
      <vt:lpstr>Ministerio de Desarrollo Social Despacho de alimentos  enero - julio 2024</vt:lpstr>
      <vt:lpstr>Presupuesto del INDECA 2024 Ingresos por fuente de financiamiento enero - julio 2024</vt:lpstr>
      <vt:lpstr>Presupuesto del INDECA 2024 Instituto Nacional de Comercialización Agrícola Egresos por grupo de gasto   enero – julio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1983</cp:revision>
  <cp:lastPrinted>2017-08-11T21:19:39Z</cp:lastPrinted>
  <dcterms:created xsi:type="dcterms:W3CDTF">2017-01-05T16:19:17Z</dcterms:created>
  <dcterms:modified xsi:type="dcterms:W3CDTF">2024-08-05T19:00:25Z</dcterms:modified>
</cp:coreProperties>
</file>