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1972" autoAdjust="0"/>
  </p:normalViewPr>
  <p:slideViewPr>
    <p:cSldViewPr snapToGrid="0" showGuides="1">
      <p:cViewPr>
        <p:scale>
          <a:sx n="110" d="100"/>
          <a:sy n="110" d="100"/>
        </p:scale>
        <p:origin x="744" y="-15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F604A02-9616-4BC2-A5FF-578E0B64FB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r="10152" b="37125"/>
          <a:stretch/>
        </p:blipFill>
        <p:spPr>
          <a:xfrm>
            <a:off x="57575" y="5370483"/>
            <a:ext cx="2621194" cy="14371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05/12/2024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" y="3664808"/>
            <a:ext cx="2621195" cy="20031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1E561C1-CDD5-4E78-B06D-D91E8A415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" y="2180657"/>
            <a:ext cx="2557100" cy="19178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05/12/2024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05/12/2024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05/12/2024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05/12/2024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05/12/2024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05/12/2024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05/12/2024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05/12/2024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05/12/2024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05/12/2024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05/12/2024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297730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Enero – Noviembre 2024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05 de diciembre de 2024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noviembre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68.54%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Percibido:82.38%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328187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9,520,000.00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7,541,736.86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6,308,000.00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3,403,921.80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1,667,250.00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832,058.87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442,030.64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841,595.28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303,095.38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13,364,438.83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896246"/>
              </p:ext>
            </p:extLst>
          </p:nvPr>
        </p:nvGraphicFramePr>
        <p:xfrm>
          <a:off x="3380509" y="905672"/>
          <a:ext cx="8811493" cy="5824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2,084.69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4,840.38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8,926.03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1,725.97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7,130.38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10,856.83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1,102.95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6,325.58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1,998.83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9,427.36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961.09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5,728.17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1,315.50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8,004.76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976.36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5,320.22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996.86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7,293.44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759.92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4,497.46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995.10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6,252.48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3,212.49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3,752.88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1,109.78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8,075.15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1,174.41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4,615.13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1,683.29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7,472.84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12,918.54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50,766.44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18,516.21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82,201.19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noviembre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365705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54.21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185.55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1,053.94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237.87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145.10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1,963.92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62.87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3,993.19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noviembre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824025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40.82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370.86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1,270.60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3,162.46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5,063.01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noviembre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617723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1,904.73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1,904.73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noviembre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796378"/>
              </p:ext>
            </p:extLst>
          </p:nvPr>
        </p:nvGraphicFramePr>
        <p:xfrm>
          <a:off x="3315854" y="1224624"/>
          <a:ext cx="8691418" cy="4933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559.30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2,495.52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862.68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5,835.30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2,225.22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945.44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9,218.25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973.72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284.03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23,399.57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noviembre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64836"/>
              </p:ext>
            </p:extLst>
          </p:nvPr>
        </p:nvGraphicFramePr>
        <p:xfrm>
          <a:off x="3315855" y="1117600"/>
          <a:ext cx="8691418" cy="48106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490.10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3,282.60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721.99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4,118.77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1,848.04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768.85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5,905.63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752.78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399.57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83386645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221.54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18,509.87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noviembre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417325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235.88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noviembre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922099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13,450,629.00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79.12%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371,391.43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371.39%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16,222,020.43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83.19%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17361</TotalTime>
  <Words>667</Words>
  <Application>Microsoft Office PowerPoint</Application>
  <PresentationFormat>Panorámica</PresentationFormat>
  <Paragraphs>273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30 de noviembre de 2024 </vt:lpstr>
      <vt:lpstr>Ministerio de Agricultura, Ganadería y Alimentación  Dirección de Asistencia Alimentaria Existencia de  producto alimentario al 30 de noviembre de 2024</vt:lpstr>
      <vt:lpstr>Ministerio de  Desarrollo Social Existencia de producto alimentario al 30 de noviembre de 2024</vt:lpstr>
      <vt:lpstr>Ministerio de Agricultura, Ganadería y Alimentación Convenio PMA - MAGA/VISAN Ingreso de alimentos  enero - noviembre 2024 </vt:lpstr>
      <vt:lpstr>Ministerio de Agricultura, Ganadería y Alimentación Dirección de Asistencia Alimentaria  Despacho de alimentos   enero – noviembre 2024 </vt:lpstr>
      <vt:lpstr>Ministerio de Desarrollo Social Despacho de alimentos  enero - noviembre 2024</vt:lpstr>
      <vt:lpstr>Presupuesto del INDECA 2024 Ingresos por fuente de financiamiento enero – noviembre 2024</vt:lpstr>
      <vt:lpstr>Presupuesto del INDECA 2024 Instituto Nacional de Comercialización Agrícola Egresos por grupo de gasto   enero – noviembre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2067</cp:revision>
  <cp:lastPrinted>2017-08-11T21:19:39Z</cp:lastPrinted>
  <dcterms:created xsi:type="dcterms:W3CDTF">2017-01-05T16:19:17Z</dcterms:created>
  <dcterms:modified xsi:type="dcterms:W3CDTF">2024-12-05T13:46:03Z</dcterms:modified>
</cp:coreProperties>
</file>